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64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6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A4FE0-F2DB-4F35-8EF0-DA65B437CF8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611A1-4B94-4DBD-9E4C-8018F8E06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07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0CAEC-9CB8-4166-B7E4-3A316050E5B0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BF8BD-A628-40BD-A20F-7CF54993C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85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838200" y="6480175"/>
            <a:ext cx="2743200" cy="365125"/>
          </a:xfrm>
        </p:spPr>
        <p:txBody>
          <a:bodyPr/>
          <a:lstStyle/>
          <a:p>
            <a:fld id="{1CCEE8FF-0F05-43A5-A58E-E101C8460FA1}" type="datetime1">
              <a:rPr lang="en-US" smtClean="0"/>
              <a:t>12/7/21</a:t>
            </a:fld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296400" y="6489700"/>
            <a:ext cx="2743200" cy="365125"/>
          </a:xfrm>
        </p:spPr>
        <p:txBody>
          <a:bodyPr/>
          <a:lstStyle/>
          <a:p>
            <a:fld id="{885F233A-7C88-4682-BE95-F3452942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5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C7454-4CC0-44B3-B8B3-DCBA826C7974}" type="datetime1">
              <a:rPr lang="en-US" smtClean="0"/>
              <a:t>12/7/21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4038600" y="648970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PhD WorkShop 2020.01.15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233A-7C88-4682-BE95-F3452942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5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1BAB-4766-433A-A454-5FF1B2514638}" type="datetime1">
              <a:rPr lang="en-US" smtClean="0"/>
              <a:t>12/7/21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4038600" y="648970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PhD WorkShop 2020.01.15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233A-7C88-4682-BE95-F3452942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20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838200" y="6478588"/>
            <a:ext cx="2743200" cy="365125"/>
          </a:xfrm>
        </p:spPr>
        <p:txBody>
          <a:bodyPr/>
          <a:lstStyle/>
          <a:p>
            <a:fld id="{59246483-C18C-42C1-B154-FAFAB046BB60}" type="datetime1">
              <a:rPr lang="en-US" smtClean="0"/>
              <a:t>12/7/21</a:t>
            </a:fld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236678" y="6488113"/>
            <a:ext cx="2743200" cy="365125"/>
          </a:xfrm>
        </p:spPr>
        <p:txBody>
          <a:bodyPr/>
          <a:lstStyle/>
          <a:p>
            <a:fld id="{885F233A-7C88-4682-BE95-F3452942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6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838200" y="6480175"/>
            <a:ext cx="2743200" cy="365125"/>
          </a:xfrm>
        </p:spPr>
        <p:txBody>
          <a:bodyPr/>
          <a:lstStyle/>
          <a:p>
            <a:fld id="{2CDE2DD0-F332-42E7-A035-B828C8646126}" type="datetime1">
              <a:rPr lang="en-US" smtClean="0"/>
              <a:t>12/7/21</a:t>
            </a:fld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8610600" y="6480175"/>
            <a:ext cx="2743200" cy="365125"/>
          </a:xfrm>
        </p:spPr>
        <p:txBody>
          <a:bodyPr/>
          <a:lstStyle/>
          <a:p>
            <a:fld id="{885F233A-7C88-4682-BE95-F3452942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12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00150" y="1000125"/>
            <a:ext cx="5133975" cy="51387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34150" y="1000125"/>
            <a:ext cx="5133975" cy="51387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FFFC-6DEC-4BC2-A9A8-F45FF0AA6360}" type="datetime1">
              <a:rPr lang="en-US" smtClean="0"/>
              <a:t>12/7/21</a:t>
            </a:fld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233A-7C88-4682-BE95-F3452942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1394B-5541-43A1-90D9-6D2E587CDB74}" type="datetime1">
              <a:rPr lang="en-US" smtClean="0"/>
              <a:t>12/7/21</a:t>
            </a:fld>
            <a:endParaRPr lang="en-US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>
          <a:xfrm>
            <a:off x="4038600" y="648970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PhD WorkShop 2020.01.15</a:t>
            </a:r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233A-7C88-4682-BE95-F3452942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0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>
          <a:xfrm>
            <a:off x="838200" y="6480175"/>
            <a:ext cx="2743200" cy="365125"/>
          </a:xfrm>
        </p:spPr>
        <p:txBody>
          <a:bodyPr/>
          <a:lstStyle/>
          <a:p>
            <a:fld id="{1EEE52A2-BC04-49A6-841B-854D898023A3}" type="datetime1">
              <a:rPr lang="en-US" smtClean="0"/>
              <a:t>12/7/21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>
          <a:xfrm>
            <a:off x="4038600" y="648017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PhD WorkShop 2020.01.15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>
          <a:xfrm>
            <a:off x="9220203" y="6480175"/>
            <a:ext cx="2743200" cy="365125"/>
          </a:xfrm>
        </p:spPr>
        <p:txBody>
          <a:bodyPr/>
          <a:lstStyle/>
          <a:p>
            <a:fld id="{885F233A-7C88-4682-BE95-F3452942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0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>
          <a:xfrm>
            <a:off x="838200" y="6489700"/>
            <a:ext cx="2743200" cy="365125"/>
          </a:xfrm>
        </p:spPr>
        <p:txBody>
          <a:bodyPr/>
          <a:lstStyle/>
          <a:p>
            <a:fld id="{CBE52C17-8AF7-4F0E-9C3C-7F7D5C2A605F}" type="datetime1">
              <a:rPr lang="en-US" smtClean="0"/>
              <a:t>12/7/21</a:t>
            </a:fld>
            <a:endParaRPr lang="en-US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>
          <a:xfrm>
            <a:off x="4038600" y="648970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PhD WorkShop 2020.01.15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>
          <a:xfrm>
            <a:off x="9302581" y="6489700"/>
            <a:ext cx="2743200" cy="365125"/>
          </a:xfrm>
        </p:spPr>
        <p:txBody>
          <a:bodyPr/>
          <a:lstStyle/>
          <a:p>
            <a:fld id="{885F233A-7C88-4682-BE95-F3452942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2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D2C7F-45C4-45F3-87A1-55D9B406CCF9}" type="datetime1">
              <a:rPr lang="en-US" smtClean="0"/>
              <a:t>12/7/21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4038600" y="648970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PhD WorkShop 2020.01.15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233A-7C88-4682-BE95-F3452942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2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1EC65-D847-45F4-A9C0-BC007C3CFABA}" type="datetime1">
              <a:rPr lang="en-US" smtClean="0"/>
              <a:t>12/7/21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4038600" y="648970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PhD WorkShop 2020.01.15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233A-7C88-4682-BE95-F3452942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34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200150" y="19050"/>
            <a:ext cx="105156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00150" y="1009650"/>
            <a:ext cx="10153650" cy="5167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489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2D7933F-0B60-49CF-8283-222BE8566460}" type="datetime1">
              <a:rPr lang="en-US" smtClean="0"/>
              <a:pPr/>
              <a:t>12/7/21</a:t>
            </a:fld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296400" y="6489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885F233A-7C88-4682-BE95-F3452942E2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8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2073275"/>
            <a:ext cx="9144000" cy="3161015"/>
          </a:xfrm>
        </p:spPr>
        <p:txBody>
          <a:bodyPr>
            <a:normAutofit/>
          </a:bodyPr>
          <a:lstStyle/>
          <a:p>
            <a:r>
              <a:rPr lang="hu-HU" sz="4000" dirty="0"/>
              <a:t>Jelfeldolgozási módszerek Pythonban</a:t>
            </a:r>
            <a:br>
              <a:rPr lang="hu-HU" sz="4000" dirty="0"/>
            </a:br>
            <a:br>
              <a:rPr lang="hu-HU" sz="4000" dirty="0"/>
            </a:br>
            <a:r>
              <a:rPr lang="hu-HU" sz="4000" dirty="0"/>
              <a:t>Gyorstalpaló</a:t>
            </a:r>
            <a:br>
              <a:rPr lang="hu-HU" sz="4000" dirty="0"/>
            </a:br>
            <a:endParaRPr lang="en-US" sz="400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233A-7C88-4682-BE95-F3452942E2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2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ABE5-AAE1-BF46-9AD2-B76E819C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7B5B1-A943-EF43-9911-A1F910E5A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U" sz="2000" dirty="0"/>
              <a:t>Magas szintű programozási nyelv</a:t>
            </a:r>
          </a:p>
          <a:p>
            <a:r>
              <a:rPr lang="en-HU" sz="2000" dirty="0"/>
              <a:t>Objektum orientált</a:t>
            </a:r>
          </a:p>
          <a:p>
            <a:r>
              <a:rPr lang="en-GB" sz="2000" dirty="0"/>
              <a:t>N</a:t>
            </a:r>
            <a:r>
              <a:rPr lang="en-HU" sz="2000" dirty="0"/>
              <a:t>em igényel kifordítást (compiling)</a:t>
            </a:r>
          </a:p>
          <a:p>
            <a:r>
              <a:rPr lang="en-HU" sz="2000" dirty="0"/>
              <a:t>Ingyenes!</a:t>
            </a:r>
          </a:p>
          <a:p>
            <a:r>
              <a:rPr lang="en-HU" sz="2000" dirty="0"/>
              <a:t>Multiplatform</a:t>
            </a:r>
          </a:p>
          <a:p>
            <a:r>
              <a:rPr lang="en-HU" sz="2000" dirty="0"/>
              <a:t>Könnyen elsajátítható</a:t>
            </a:r>
          </a:p>
          <a:p>
            <a:r>
              <a:rPr lang="en-HU" sz="2000" dirty="0"/>
              <a:t>Rengeteg közösségi segítség, tutorial</a:t>
            </a:r>
          </a:p>
          <a:p>
            <a:r>
              <a:rPr lang="en-HU" sz="2000" dirty="0"/>
              <a:t>Egyre sűrűbben használják frontendként</a:t>
            </a:r>
          </a:p>
          <a:p>
            <a:endParaRPr lang="en-HU" sz="2000" dirty="0"/>
          </a:p>
          <a:p>
            <a:r>
              <a:rPr lang="en-HU" sz="2000" dirty="0"/>
              <a:t>A Monty Python társulatról van elnevezve</a:t>
            </a:r>
            <a:br>
              <a:rPr lang="en-HU" sz="2000" dirty="0"/>
            </a:br>
            <a:r>
              <a:rPr lang="en-HU" sz="2000" dirty="0"/>
              <a:t>”it is fun to use”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7B14A-6510-F54B-A580-C6EAE7C1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233A-7C88-4682-BE95-F3452942E275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DADF9-6F78-EF4E-96D6-2DC79DD6F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427" y="2747963"/>
            <a:ext cx="4581323" cy="3429000"/>
          </a:xfrm>
          <a:prstGeom prst="rect">
            <a:avLst/>
          </a:prstGeom>
        </p:spPr>
      </p:pic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8CDEE4FC-6B76-6043-B2C9-12FE8CE8A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966" y="1041400"/>
            <a:ext cx="1082243" cy="108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5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F368-5666-C944-AA30-421224A5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Modulok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3D842-3BC2-2F4B-BCB6-7C4E2F781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U" sz="2000" dirty="0"/>
              <a:t>Ingyenes, specifikus modulok</a:t>
            </a:r>
          </a:p>
          <a:p>
            <a:r>
              <a:rPr lang="en-HU" sz="2000" dirty="0"/>
              <a:t>Biomechanika</a:t>
            </a:r>
          </a:p>
          <a:p>
            <a:r>
              <a:rPr lang="en-HU" sz="2000" dirty="0"/>
              <a:t>Statisztika</a:t>
            </a:r>
          </a:p>
          <a:p>
            <a:r>
              <a:rPr lang="en-HU" sz="2000" dirty="0"/>
              <a:t>Napkutatás</a:t>
            </a:r>
          </a:p>
          <a:p>
            <a:r>
              <a:rPr lang="en-HU" sz="2000" dirty="0"/>
              <a:t>Gépi tanulás</a:t>
            </a:r>
          </a:p>
          <a:p>
            <a:endParaRPr lang="en-HU" sz="2000" dirty="0"/>
          </a:p>
          <a:p>
            <a:endParaRPr lang="en-HU" sz="2000" dirty="0"/>
          </a:p>
          <a:p>
            <a:r>
              <a:rPr lang="en-HU" sz="2000" dirty="0"/>
              <a:t>A tárgy keretein belül:</a:t>
            </a:r>
          </a:p>
          <a:p>
            <a:pPr lvl="1"/>
            <a:r>
              <a:rPr lang="en-HU" sz="2000" dirty="0"/>
              <a:t>Matplotlib</a:t>
            </a:r>
          </a:p>
          <a:p>
            <a:pPr lvl="1"/>
            <a:r>
              <a:rPr lang="en-HU" sz="2000" dirty="0"/>
              <a:t>Numpy</a:t>
            </a:r>
          </a:p>
          <a:p>
            <a:pPr lvl="1"/>
            <a:r>
              <a:rPr lang="en-HU" sz="2000" dirty="0"/>
              <a:t>Scipy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363C8-1E76-5A48-A084-D77A42BF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233A-7C88-4682-BE95-F3452942E275}" type="slidenum">
              <a:rPr lang="en-US" smtClean="0"/>
              <a:t>3</a:t>
            </a:fld>
            <a:endParaRPr lang="en-US"/>
          </a:p>
        </p:txBody>
      </p:sp>
      <p:pic>
        <p:nvPicPr>
          <p:cNvPr id="3074" name="Picture 2" descr="scikit-learn - Wikipedia">
            <a:extLst>
              <a:ext uri="{FF2B5EF4-FFF2-40B4-BE49-F238E27FC236}">
                <a16:creationId xmlns:a16="http://schemas.microsoft.com/office/drawing/2014/main" id="{3C4EB7AD-8049-8D47-A122-26C4B83B0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907" y="1097000"/>
            <a:ext cx="2117122" cy="113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andas (software) - Wikipedia">
            <a:extLst>
              <a:ext uri="{FF2B5EF4-FFF2-40B4-BE49-F238E27FC236}">
                <a16:creationId xmlns:a16="http://schemas.microsoft.com/office/drawing/2014/main" id="{D2E980CC-BFCE-DA48-98C7-DBD7EAD58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086" y="2378674"/>
            <a:ext cx="2144568" cy="86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nsorFlow">
            <a:extLst>
              <a:ext uri="{FF2B5EF4-FFF2-40B4-BE49-F238E27FC236}">
                <a16:creationId xmlns:a16="http://schemas.microsoft.com/office/drawing/2014/main" id="{C2A57D9A-6063-DD45-BF90-45DA1F29B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235" y="843607"/>
            <a:ext cx="2190773" cy="123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unPy - NumFOCUS">
            <a:extLst>
              <a:ext uri="{FF2B5EF4-FFF2-40B4-BE49-F238E27FC236}">
                <a16:creationId xmlns:a16="http://schemas.microsoft.com/office/drawing/2014/main" id="{399330E4-2D3C-954B-8309-BFB2B2886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302" y="1862455"/>
            <a:ext cx="1489364" cy="148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F284A-2E23-3D41-A0A4-239A5AECD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564" y="4030296"/>
            <a:ext cx="3621671" cy="900224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EBBAA047-6EE7-2F40-B03E-AC72484B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806" y="4759808"/>
            <a:ext cx="2290981" cy="103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273707-7DC4-DC48-9C85-B909F70E3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4904" y="4759808"/>
            <a:ext cx="2034064" cy="99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95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FF295-FC33-1A4F-9EFB-98BA907E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Konténerkezelés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66119-8A28-5648-B33D-CF1A3A4BB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U" sz="2000" dirty="0"/>
              <a:t>Python environmentek összeakadhatnak</a:t>
            </a:r>
          </a:p>
          <a:p>
            <a:r>
              <a:rPr lang="en-HU" sz="2000" dirty="0"/>
              <a:t>Windows reinstall elkerülése</a:t>
            </a:r>
          </a:p>
          <a:p>
            <a:r>
              <a:rPr lang="en-HU" sz="2000" dirty="0"/>
              <a:t>Conda</a:t>
            </a:r>
          </a:p>
          <a:p>
            <a:r>
              <a:rPr lang="en-HU" sz="2000" dirty="0"/>
              <a:t>Venv</a:t>
            </a:r>
          </a:p>
          <a:p>
            <a:endParaRPr lang="en-HU" sz="2000" dirty="0"/>
          </a:p>
          <a:p>
            <a:endParaRPr lang="en-HU" sz="2000" dirty="0"/>
          </a:p>
          <a:p>
            <a:endParaRPr lang="en-HU" sz="2000" dirty="0"/>
          </a:p>
          <a:p>
            <a:r>
              <a:rPr lang="en-HU" sz="2000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9C649-38D1-8E49-9892-3B58852DA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233A-7C88-4682-BE95-F3452942E275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How to Setup Your Python Environment for Machine Learning with Anaconda">
            <a:extLst>
              <a:ext uri="{FF2B5EF4-FFF2-40B4-BE49-F238E27FC236}">
                <a16:creationId xmlns:a16="http://schemas.microsoft.com/office/drawing/2014/main" id="{D16C3C1D-C450-4643-A38D-7B5EB4646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710" y="1041400"/>
            <a:ext cx="2320636" cy="116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Fix &amp;#39;Command Not Found&amp;#39; Error on Virtualenv? - Appuals.com">
            <a:extLst>
              <a:ext uri="{FF2B5EF4-FFF2-40B4-BE49-F238E27FC236}">
                <a16:creationId xmlns:a16="http://schemas.microsoft.com/office/drawing/2014/main" id="{A09744BD-712E-C941-B8A3-A8C065FB4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834" y="4403292"/>
            <a:ext cx="3086966" cy="164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225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5E92-FCC1-FB45-A8AD-EFC55F668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1286A-11C5-0649-B045-45EB43183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U" sz="2000" dirty="0"/>
              <a:t>Grafikonkészítő modul</a:t>
            </a:r>
          </a:p>
          <a:p>
            <a:r>
              <a:rPr lang="en-HU" sz="2000" dirty="0"/>
              <a:t>Hasonló szintaxis mint a MatLAB-ban</a:t>
            </a:r>
          </a:p>
          <a:p>
            <a:r>
              <a:rPr lang="en-GB" sz="2000" dirty="0" err="1"/>
              <a:t>Exportálás</a:t>
            </a:r>
            <a:r>
              <a:rPr lang="en-GB" sz="2000" dirty="0"/>
              <a:t> p</a:t>
            </a:r>
            <a:r>
              <a:rPr lang="en-HU" sz="2000" dirty="0"/>
              <a:t>ng/svg formátumban</a:t>
            </a:r>
          </a:p>
          <a:p>
            <a:r>
              <a:rPr lang="en-HU" sz="2000" dirty="0"/>
              <a:t>LATEX támogatás</a:t>
            </a:r>
          </a:p>
          <a:p>
            <a:endParaRPr lang="en-H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59D86-2D16-574E-BC8F-857FBEF2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233A-7C88-4682-BE95-F3452942E275}" type="slidenum">
              <a:rPr lang="en-US" smtClean="0"/>
              <a:t>5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67D4E6-E5A0-FD48-9F64-2F5709D5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51" y="1044863"/>
            <a:ext cx="1891145" cy="189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EEACBCA-B730-964E-9125-4B2B04F07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406" y="1009650"/>
            <a:ext cx="2556164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364938D-7BCD-3843-8091-560D40933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979" y="3733945"/>
            <a:ext cx="2443018" cy="244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17FB522-D657-9F46-A2DE-B85FD9967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423" y="3306763"/>
            <a:ext cx="28702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8B4267E-3E1D-AA41-951A-9327B22B9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36" y="3645045"/>
            <a:ext cx="2620818" cy="262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92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CDD5-2DA7-1843-A041-333B8F0E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Scipy, Numpy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6EEDB-AD30-CB47-BBB4-064388D7E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U" sz="2000" dirty="0"/>
              <a:t>Numpy</a:t>
            </a:r>
          </a:p>
          <a:p>
            <a:pPr lvl="1"/>
            <a:r>
              <a:rPr lang="en-GB" sz="2000" dirty="0"/>
              <a:t>V</a:t>
            </a:r>
            <a:r>
              <a:rPr lang="en-HU" sz="2000" dirty="0"/>
              <a:t>ektor és tenzoralgebra</a:t>
            </a:r>
          </a:p>
          <a:p>
            <a:pPr lvl="1"/>
            <a:r>
              <a:rPr lang="en-GB" sz="2000" dirty="0"/>
              <a:t>M</a:t>
            </a:r>
            <a:r>
              <a:rPr lang="en-HU" sz="2000" dirty="0"/>
              <a:t>atematikai függvények</a:t>
            </a:r>
          </a:p>
          <a:p>
            <a:r>
              <a:rPr lang="en-HU" sz="2000" dirty="0"/>
              <a:t>Scipy</a:t>
            </a:r>
          </a:p>
          <a:p>
            <a:pPr lvl="1"/>
            <a:r>
              <a:rPr lang="en-HU" sz="2000" dirty="0"/>
              <a:t>Numpy adatstruktúrákra épül</a:t>
            </a:r>
          </a:p>
          <a:p>
            <a:pPr lvl="1"/>
            <a:r>
              <a:rPr lang="en-HU" sz="2000" dirty="0"/>
              <a:t>Scientific Python</a:t>
            </a:r>
          </a:p>
          <a:p>
            <a:pPr lvl="1"/>
            <a:r>
              <a:rPr lang="en-HU" sz="2000" dirty="0"/>
              <a:t>Almodulok:</a:t>
            </a:r>
          </a:p>
          <a:p>
            <a:pPr lvl="2"/>
            <a:r>
              <a:rPr lang="en-GB" sz="1600" dirty="0"/>
              <a:t>s</a:t>
            </a:r>
            <a:r>
              <a:rPr lang="en-HU" sz="1600" dirty="0"/>
              <a:t>cipy.fft	Fourier transzformáció</a:t>
            </a:r>
          </a:p>
          <a:p>
            <a:pPr lvl="2"/>
            <a:r>
              <a:rPr lang="en-GB" sz="1600" dirty="0"/>
              <a:t>s</a:t>
            </a:r>
            <a:r>
              <a:rPr lang="en-HU" sz="1600" dirty="0"/>
              <a:t>cipy.signal	Jelfeldolgozás</a:t>
            </a:r>
          </a:p>
          <a:p>
            <a:pPr lvl="2"/>
            <a:r>
              <a:rPr lang="en-GB" sz="1600" dirty="0"/>
              <a:t>s</a:t>
            </a:r>
            <a:r>
              <a:rPr lang="en-HU" sz="1600" dirty="0"/>
              <a:t>cipy.linalg	Lineáris algebra</a:t>
            </a:r>
          </a:p>
          <a:p>
            <a:pPr lvl="2"/>
            <a:r>
              <a:rPr lang="en-GB" sz="1600" dirty="0"/>
              <a:t>s</a:t>
            </a:r>
            <a:r>
              <a:rPr lang="en-HU" sz="1600" dirty="0"/>
              <a:t>cipy.stats	Statisztika</a:t>
            </a:r>
          </a:p>
          <a:p>
            <a:pPr lvl="2"/>
            <a:r>
              <a:rPr lang="en-GB" sz="1600" dirty="0"/>
              <a:t>s</a:t>
            </a:r>
            <a:r>
              <a:rPr lang="en-HU" sz="1600" dirty="0"/>
              <a:t>cipy.optimize	Optimalizáció</a:t>
            </a:r>
          </a:p>
          <a:p>
            <a:pPr lvl="2"/>
            <a:endParaRPr lang="en-HU" sz="1600" dirty="0"/>
          </a:p>
          <a:p>
            <a:r>
              <a:rPr lang="en-HU" sz="2000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2B1EC-56C6-274A-AEF6-55EDEB477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233A-7C88-4682-BE95-F3452942E2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09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0A7D-17BD-DA44-BC32-2509682C8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Javasolt könyvek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31678-643C-9748-8FD2-1EE2DFC3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233A-7C88-4682-BE95-F3452942E275}" type="slidenum">
              <a:rPr lang="en-US" smtClean="0"/>
              <a:t>7</a:t>
            </a:fld>
            <a:endParaRPr lang="en-US"/>
          </a:p>
        </p:txBody>
      </p:sp>
      <p:pic>
        <p:nvPicPr>
          <p:cNvPr id="5122" name="Picture 2" descr="Effective Computation in Physics: Field Guide to Research with Python 1,  Scopatz, Anthony, Huff, Kathryn D., eBook - Amazon.com">
            <a:extLst>
              <a:ext uri="{FF2B5EF4-FFF2-40B4-BE49-F238E27FC236}">
                <a16:creationId xmlns:a16="http://schemas.microsoft.com/office/drawing/2014/main" id="{BF051CEF-FBC5-2C42-B6F1-AAFD47D79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686" y="999917"/>
            <a:ext cx="192033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legant SciPy: The Art of Scientific Python: 9781491922873: Computer  Science Books @ Amazon.com">
            <a:extLst>
              <a:ext uri="{FF2B5EF4-FFF2-40B4-BE49-F238E27FC236}">
                <a16:creationId xmlns:a16="http://schemas.microsoft.com/office/drawing/2014/main" id="{7998A157-6730-3341-B73D-00BCD2933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938" y="999917"/>
            <a:ext cx="192408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0E556-B744-834E-98FF-5FB3B1ACB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944" y="999917"/>
            <a:ext cx="1725798" cy="2520000"/>
          </a:xfrm>
          <a:prstGeom prst="rect">
            <a:avLst/>
          </a:prstGeom>
        </p:spPr>
      </p:pic>
      <p:pic>
        <p:nvPicPr>
          <p:cNvPr id="5126" name="Picture 6" descr="Beginning Programming with Python For Dummies (For Dummies (Computer/Tech))  2, Mueller, John Paul, eBook - Amazon.com">
            <a:extLst>
              <a:ext uri="{FF2B5EF4-FFF2-40B4-BE49-F238E27FC236}">
                <a16:creationId xmlns:a16="http://schemas.microsoft.com/office/drawing/2014/main" id="{6499A922-DF8B-7748-AC75-DE69E051E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807" y="999917"/>
            <a:ext cx="201096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undamentals of Data Visualization: A Primer on Making Informative and Compelling  Figures: Amazon.co.uk: Wilke, Claus: 9781492031086: Books">
            <a:extLst>
              <a:ext uri="{FF2B5EF4-FFF2-40B4-BE49-F238E27FC236}">
                <a16:creationId xmlns:a16="http://schemas.microsoft.com/office/drawing/2014/main" id="{EED47660-F8A1-2C41-A91C-1E6E4DD0C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807" y="3789584"/>
            <a:ext cx="192033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A Type Primer, 2nd Edition: Kane, John: 9781786276353: Amazon.com: Books">
            <a:extLst>
              <a:ext uri="{FF2B5EF4-FFF2-40B4-BE49-F238E27FC236}">
                <a16:creationId xmlns:a16="http://schemas.microsoft.com/office/drawing/2014/main" id="{CAD8A52F-69D9-B246-BE10-8B0791A6E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575" y="3789584"/>
            <a:ext cx="177916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872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3010</TotalTime>
  <Words>154</Words>
  <Application>Microsoft Macintosh PowerPoint</Application>
  <PresentationFormat>Widescreen</PresentationFormat>
  <Paragraphs>61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Gothic</vt:lpstr>
      <vt:lpstr>Office-téma</vt:lpstr>
      <vt:lpstr>Jelfeldolgozási módszerek Pythonban  Gyorstalpaló </vt:lpstr>
      <vt:lpstr>Python</vt:lpstr>
      <vt:lpstr>Modulok</vt:lpstr>
      <vt:lpstr>Konténerkezelés</vt:lpstr>
      <vt:lpstr>Matplotlib</vt:lpstr>
      <vt:lpstr>Scipy, Numpy</vt:lpstr>
      <vt:lpstr>Javasolt könyvek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Csippa Benjamin Dávid</dc:creator>
  <cp:lastModifiedBy>Sándor Levente Gábor</cp:lastModifiedBy>
  <cp:revision>61</cp:revision>
  <dcterms:created xsi:type="dcterms:W3CDTF">2021-01-14T12:22:38Z</dcterms:created>
  <dcterms:modified xsi:type="dcterms:W3CDTF">2021-12-07T12:29:37Z</dcterms:modified>
</cp:coreProperties>
</file>